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6">
            <a:extLst>
              <a:ext uri="{FF2B5EF4-FFF2-40B4-BE49-F238E27FC236}">
                <a16:creationId xmlns:a16="http://schemas.microsoft.com/office/drawing/2014/main" id="{E09A2029-AF5D-4464-9B5F-01E54A01B0A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B2D5DA-681D-4F7C-984F-7F37BCD03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52" y="1141368"/>
            <a:ext cx="4567773" cy="4567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C47CB8-E463-4DDF-A175-D6C1B3743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0635" y="1113282"/>
            <a:ext cx="4966332" cy="2396681"/>
          </a:xfrm>
        </p:spPr>
        <p:txBody>
          <a:bodyPr>
            <a:normAutofit/>
          </a:bodyPr>
          <a:lstStyle/>
          <a:p>
            <a:r>
              <a:rPr lang="en-CA" dirty="0"/>
              <a:t>ESPERTO Watch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3D806-8A07-4C2C-AAF8-1D74D2DFA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0634" y="3602038"/>
            <a:ext cx="4966333" cy="2052720"/>
          </a:xfrm>
        </p:spPr>
        <p:txBody>
          <a:bodyPr>
            <a:normAutofit/>
          </a:bodyPr>
          <a:lstStyle/>
          <a:p>
            <a:r>
              <a:rPr lang="en-CA" dirty="0"/>
              <a:t>University of waterloo engineering society sponsorship</a:t>
            </a:r>
          </a:p>
          <a:p>
            <a:r>
              <a:rPr lang="en-CA" dirty="0"/>
              <a:t>Fall 2017</a:t>
            </a:r>
          </a:p>
        </p:txBody>
      </p:sp>
    </p:spTree>
    <p:extLst>
      <p:ext uri="{BB962C8B-B14F-4D97-AF65-F5344CB8AC3E}">
        <p14:creationId xmlns:p14="http://schemas.microsoft.com/office/powerpoint/2010/main" val="3281210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64FEDBE8-2806-4C1F-AE4F-70CF8B9DD9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03038AC-3A7E-40FE-9E0F-C163441C309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42739928-BB03-4507-A183-3DFEF05C4642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3768878-A303-4884-B819-C6E75B08AC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B9A025D-D38C-4A88-BBFD-7E91C8A2066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C3072434-DB5F-4A42-BD18-84BFB03DEA8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711C304-4B91-4428-9F28-DBE3AB3369B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2EE76920-F2A9-4B70-BE46-F3068C51168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9824449-B3F1-4FC6-BA3E-5E38B70E7F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B7F73E8D-4EA5-4663-8639-A2930A5AC60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0304B29-076C-4F26-BE50-8FC6552E37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8BE5AC8B-83C5-4763-A087-8477C5F396D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7D50C9C5-1768-4B91-9B0B-6040F222D29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AA84369D-36BD-4162-8A91-DA0FDC51E04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13FE26D-857B-4891-AEDA-C728F91962A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AEC93F37-B06B-436A-992C-A4438399226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8CF8D8A9-5565-4931-A429-8024282BA56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343435D3-5C31-4EE8-85BE-9ABBFF6EB8C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DFDA7E40-E273-4EA5-B0DA-4FC692C012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6185B8F2-C9DF-4C99-AA74-DB3F7E8119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26DD09A-0E9C-4ACD-8B5C-4631198365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DD9A6B8B-EFFC-47D4-9315-AB010FF79F0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20B7C86-A714-4636-9B54-3D9AA312D4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1E393736-F0C0-480D-936E-89123D83411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88CC464E-9DE0-40C4-BD15-1FC310F23E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0D22C32B-DDA8-4C05-AA64-2044297E531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1624052-391E-49DB-87C6-2270FC2B629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0F81F1D4-61CD-492F-B3A7-7D8591070E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BDE42EF2-7DE1-4378-9975-3EFD81B112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6D93E0F4-DC60-4B80-9FA8-C94663F8C91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81E6565A-A31D-493E-B3F9-453B36E6D3B8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734E4A27-D9A1-4792-91A0-85E9F53BF0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8DD4AA55-E9EE-4FA4-A1FB-355F56ED1C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8B8A270A-AEF3-48E9-9CDF-CCAFFD26A7C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93B2048-063C-4EF4-B85E-B1364144F13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765F218-C9B1-4421-AEE8-DEC14F9FB7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41AC29F5-8732-49E7-AD07-EAD7DCFCEC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BAA6B501-5372-43B0-BA92-DFC4B74765F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9F0C73BE-C3AD-4203-A430-9C8D7AC701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07DA644C-1065-46BB-BE2E-06597C41FA0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0848A482-7465-4981-8F78-6A8CBAC496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97150FE4-2506-4D48-9572-FA764D17698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DE5E10BE-79BF-476B-900A-AC55673EA217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3C416096-D815-46D4-A5DD-F104D37348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40CE25CD-F70E-4100-AD49-E300774AA4E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7C0180BA-2C5D-43D4-8AFB-A7F3449B08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74C21852-25EC-4FE9-B1F4-76B09BADEC7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FAABD128-A900-4E13-A9D7-EBECEA209DC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A733C420-2ADC-4FBD-8C96-B4474D54AB1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A4973B2F-CFDE-4A9D-B2F7-AEE5CA717C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3CD8DD0C-F680-40E5-B71F-CC568777FF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3EEE97A-A080-4E6D-9606-4FBAC347079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70FAD47B-95C1-4270-8521-1159369C2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1CACBA6B-64D5-485A-B919-238AB4F63D3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39F2BCD9-C2FF-4619-B385-DF9F0D7D6B1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3A713FF8-1B40-43A7-BC03-24D50919C0F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2" name="Round Diagonal Corner Rectangle 25">
            <a:extLst>
              <a:ext uri="{FF2B5EF4-FFF2-40B4-BE49-F238E27FC236}">
                <a16:creationId xmlns:a16="http://schemas.microsoft.com/office/drawing/2014/main" id="{06BCD2E5-2145-4AE5-8734-54A5270E86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2176" y="808056"/>
            <a:ext cx="3282696" cy="2536765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 Single Corner Rectangle 26">
            <a:extLst>
              <a:ext uri="{FF2B5EF4-FFF2-40B4-BE49-F238E27FC236}">
                <a16:creationId xmlns:a16="http://schemas.microsoft.com/office/drawing/2014/main" id="{AF1970EB-AD64-4E75-A915-D5F3AF32F1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8949" y="808057"/>
            <a:ext cx="3281362" cy="5234394"/>
          </a:xfrm>
          <a:prstGeom prst="round1Rect">
            <a:avLst>
              <a:gd name="adj" fmla="val 6363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6C11C-CA3F-4F97-8026-9EC2197ED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9420" y="1948072"/>
            <a:ext cx="4086416" cy="3064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52790-B98B-4899-B568-AF14BCD2C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974" y="847704"/>
            <a:ext cx="1848033" cy="2464045"/>
          </a:xfrm>
          <a:prstGeom prst="rect">
            <a:avLst/>
          </a:prstGeom>
        </p:spPr>
      </p:pic>
      <p:sp>
        <p:nvSpPr>
          <p:cNvPr id="76" name="Round Single Corner Rectangle 27">
            <a:extLst>
              <a:ext uri="{FF2B5EF4-FFF2-40B4-BE49-F238E27FC236}">
                <a16:creationId xmlns:a16="http://schemas.microsoft.com/office/drawing/2014/main" id="{E678F4A9-B478-4100-8A62-85C40F9C877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251677" y="3505687"/>
            <a:ext cx="3281238" cy="2536763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6E267-12DE-499F-B36D-4B0E09673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686964" y="3178363"/>
            <a:ext cx="2371562" cy="3162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508A33-FBE2-4BFC-942C-2A36F779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The beginning of esperto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2A2AFF3-3202-4146-B420-EBD2532EAB37}"/>
              </a:ext>
            </a:extLst>
          </p:cNvPr>
          <p:cNvSpPr txBox="1"/>
          <p:nvPr/>
        </p:nvSpPr>
        <p:spPr>
          <a:xfrm>
            <a:off x="8240252" y="3470553"/>
            <a:ext cx="264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At first, there were two . . .</a:t>
            </a:r>
          </a:p>
        </p:txBody>
      </p:sp>
    </p:spTree>
    <p:extLst>
      <p:ext uri="{BB962C8B-B14F-4D97-AF65-F5344CB8AC3E}">
        <p14:creationId xmlns:p14="http://schemas.microsoft.com/office/powerpoint/2010/main" val="901375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A91D-A8E6-4E6B-BD3E-FDFB9A1AA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978" y="1045458"/>
            <a:ext cx="9905998" cy="1478570"/>
          </a:xfrm>
        </p:spPr>
        <p:txBody>
          <a:bodyPr/>
          <a:lstStyle/>
          <a:p>
            <a:r>
              <a:rPr lang="en-CA" dirty="0"/>
              <a:t>Current work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EDCD12-F1DD-498A-A403-B8111B4E1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86931" y="2365414"/>
            <a:ext cx="7972908" cy="5057938"/>
          </a:xfrm>
        </p:spPr>
      </p:pic>
      <p:pic>
        <p:nvPicPr>
          <p:cNvPr id="3076" name="Picture 4" descr="PPG_Waveform2-550x266.png">
            <a:extLst>
              <a:ext uri="{FF2B5EF4-FFF2-40B4-BE49-F238E27FC236}">
                <a16:creationId xmlns:a16="http://schemas.microsoft.com/office/drawing/2014/main" id="{1D10B68E-5590-4A2E-9D21-9646C5B18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649" y="3631251"/>
            <a:ext cx="5018602" cy="242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D77B86-E2A9-40D4-8B38-05F93B17081A}"/>
              </a:ext>
            </a:extLst>
          </p:cNvPr>
          <p:cNvSpPr txBox="1"/>
          <p:nvPr/>
        </p:nvSpPr>
        <p:spPr>
          <a:xfrm>
            <a:off x="1870210" y="6058430"/>
            <a:ext cx="189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Mechanical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3A4B7D-D0D0-439D-B701-E0A55472A7CC}"/>
              </a:ext>
            </a:extLst>
          </p:cNvPr>
          <p:cNvSpPr txBox="1"/>
          <p:nvPr/>
        </p:nvSpPr>
        <p:spPr>
          <a:xfrm>
            <a:off x="7249921" y="6064805"/>
            <a:ext cx="232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Algorithm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768544-FA86-4F50-96C5-8EF1D28EF99C}"/>
              </a:ext>
            </a:extLst>
          </p:cNvPr>
          <p:cNvSpPr txBox="1"/>
          <p:nvPr/>
        </p:nvSpPr>
        <p:spPr>
          <a:xfrm>
            <a:off x="7625059" y="2266329"/>
            <a:ext cx="2565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Hardware Implementation</a:t>
            </a:r>
          </a:p>
        </p:txBody>
      </p:sp>
      <p:pic>
        <p:nvPicPr>
          <p:cNvPr id="3080" name="Picture 8" descr="Image result for bluetooth chip">
            <a:extLst>
              <a:ext uri="{FF2B5EF4-FFF2-40B4-BE49-F238E27FC236}">
                <a16:creationId xmlns:a16="http://schemas.microsoft.com/office/drawing/2014/main" id="{CB870916-F9BD-4616-90CD-533B392FC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191" y="0"/>
            <a:ext cx="3806638" cy="276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279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BBE6-B9D0-45E5-9631-5F3DAEF37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CA"/>
              <a:t>statistics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B9FC1-70EA-4E8A-99F0-2FA7D71AC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Over 300 student hours have gone into developing, researching, and testing the </a:t>
            </a:r>
            <a:r>
              <a:rPr lang="en-CA" dirty="0" err="1"/>
              <a:t>Esperto</a:t>
            </a:r>
            <a:r>
              <a:rPr lang="en-CA" dirty="0"/>
              <a:t> smartwatch</a:t>
            </a:r>
          </a:p>
          <a:p>
            <a:r>
              <a:rPr lang="en-CA" dirty="0"/>
              <a:t>More than 700 lines of development and test software written</a:t>
            </a:r>
          </a:p>
          <a:p>
            <a:r>
              <a:rPr lang="en-CA" dirty="0"/>
              <a:t>3 prototypes built and 1 in the making</a:t>
            </a:r>
          </a:p>
          <a:p>
            <a:r>
              <a:rPr lang="en-CA" dirty="0"/>
              <a:t>Students from 4 different programs with plans to begin working with students from other faculties and programs once funding is confirmed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9850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D0371-6E5C-4F3B-93A4-C6F136A54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Thank you for listening!</a:t>
            </a:r>
          </a:p>
        </p:txBody>
      </p:sp>
      <p:sp>
        <p:nvSpPr>
          <p:cNvPr id="4" name="Heart 3">
            <a:extLst>
              <a:ext uri="{FF2B5EF4-FFF2-40B4-BE49-F238E27FC236}">
                <a16:creationId xmlns:a16="http://schemas.microsoft.com/office/drawing/2014/main" id="{8E574636-633C-4332-B0D0-A251ED61CA18}"/>
              </a:ext>
            </a:extLst>
          </p:cNvPr>
          <p:cNvSpPr/>
          <p:nvPr/>
        </p:nvSpPr>
        <p:spPr>
          <a:xfrm>
            <a:off x="4527301" y="3994698"/>
            <a:ext cx="2695620" cy="2380933"/>
          </a:xfrm>
          <a:prstGeom prst="hear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latin typeface="AR BLANCA" panose="02000000000000000000" pitchFamily="2" charset="0"/>
              </a:rPr>
              <a:t>From the </a:t>
            </a:r>
            <a:r>
              <a:rPr lang="en-CA" sz="2400" dirty="0" err="1">
                <a:latin typeface="AR BLANCA" panose="02000000000000000000" pitchFamily="2" charset="0"/>
              </a:rPr>
              <a:t>Esperto</a:t>
            </a:r>
            <a:r>
              <a:rPr lang="en-CA" sz="2400" dirty="0">
                <a:latin typeface="AR BLANCA" panose="02000000000000000000" pitchFamily="2" charset="0"/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41097086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220</TotalTime>
  <Words>96</Words>
  <Application>Microsoft Office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 BLANCA</vt:lpstr>
      <vt:lpstr>Arial</vt:lpstr>
      <vt:lpstr>Trebuchet MS</vt:lpstr>
      <vt:lpstr>Tw Cen MT</vt:lpstr>
      <vt:lpstr>Circuit</vt:lpstr>
      <vt:lpstr>ESPERTO Watch</vt:lpstr>
      <vt:lpstr>The beginning of esperto</vt:lpstr>
      <vt:lpstr>Current work</vt:lpstr>
      <vt:lpstr>statistics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ESPERTO Watch</dc:title>
  <dc:creator>Daniel De Sousa</dc:creator>
  <cp:lastModifiedBy>Daniel De Sousa</cp:lastModifiedBy>
  <cp:revision>11</cp:revision>
  <dcterms:created xsi:type="dcterms:W3CDTF">2017-11-02T22:34:45Z</dcterms:created>
  <dcterms:modified xsi:type="dcterms:W3CDTF">2017-11-03T02:15:36Z</dcterms:modified>
</cp:coreProperties>
</file>